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image" Target="../media/image-17-2.jpg"/><Relationship Id="rId3" Type="http://schemas.openxmlformats.org/officeDocument/2006/relationships/image" Target="../media/image-17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jpg"/><Relationship Id="rId3" Type="http://schemas.openxmlformats.org/officeDocument/2006/relationships/image" Target="../media/image-3-3.jpg"/><Relationship Id="rId4" Type="http://schemas.openxmlformats.org/officeDocument/2006/relationships/image" Target="../media/image-3-4.jpg"/><Relationship Id="rId5" Type="http://schemas.openxmlformats.org/officeDocument/2006/relationships/image" Target="../media/image-3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03720" y="685800"/>
            <a:ext cx="4663440" cy="548640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her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8040" y="1885950"/>
            <a:ext cx="4114800" cy="30861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23444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CONTRACT FURNITURE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61264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</a:t>
            </a:r>
            <a:endParaRPr lang="en-US" sz="3800" dirty="0"/>
          </a:p>
          <a:p>
            <a:pPr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&amp; Wood Collection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640080" y="384048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Solid-wood seating and tables built to order by the KECA International wood workshop — plus contract-grade upholstered seating for hospitality, workplace and senior living.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40080" y="580644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   ·   305-833-0896   ·   Fort Lauderdale, Florida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cg-gina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611630"/>
            <a:ext cx="4846320" cy="36347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55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LOUNGE SEATING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355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Gina Lounge Chair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355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CG-GINA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355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Bi-colour shell: plush interior, contrast exterior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Sculpted barrel back with flared armrests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Tapered dark walnut legs; custom sizes available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355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30" W  ·  31.5" D  ·  30.75" H  ·  seat 17.25"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63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cg-luna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01123" y="914400"/>
            <a:ext cx="4519994" cy="5029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LOUNGE SEATING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40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Luna Sofa Collection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40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CG-LUNA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0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Channel-tufted back, premium leather upholstery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walnut-finish tapered legs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1-, 2- and 3-seater configurations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upholstery and finish options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40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sizes available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tc-gigi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611630"/>
            <a:ext cx="4846320" cy="36347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55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TABLES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355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Gigi Dining Table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355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TC-GIGI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355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wood frame, veneered top, chamfered edge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Round, square and rectangular formats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Wide range of custom stain finishes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Sizes from 30" x 30" to 40" x 96"; custom on request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355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Popular rounds: 42"  ·  48"  ·  54"  ·  60" dia.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63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ta-600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565773"/>
            <a:ext cx="4846320" cy="37264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TABLES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40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TA-6000 Table Collection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40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TA-6000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0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collection — coffee tables to bar tops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 or square, custom sized, stain matched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Tops in laminate or wood with wood edge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40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sizes available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shell-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005840"/>
            <a:ext cx="4846320" cy="4846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55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UPHOLSTERED SEATING — TILIA INDOOR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355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Shell-M Upholstered Armchair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355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TILIA INDOOR PROGRAM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355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Chromed frame with fully upholstered shell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fabric colorways, including knits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Easy-clean contract seating with armrests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Typically ships on an approx. 8-week lead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355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to order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63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duo-pa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005840"/>
            <a:ext cx="4846320" cy="4846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UPHOLSTERED SEATING — TILIA INDOOR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40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Duo Upholstered Chair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40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TILIA INDOOR PROGRAM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0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recyclable glass-reinforced polypropylene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Upholstered seat pad; 20 color and fabric options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Multi-piece, interchangeable construction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Typically ships on an approx. 8-week lead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40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Easy to clean  ·  suitable for indoor use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9436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TO ORDER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to order, made yours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440680" cy="3794760"/>
          </a:xfrm>
          <a:prstGeom prst="roundRect">
            <a:avLst>
              <a:gd name="adj" fmla="val 2410"/>
            </a:avLst>
          </a:prstGeom>
          <a:solidFill>
            <a:srgbClr val="EDE4D3"/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2286000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Frames &amp; Finishes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05840" y="2926080"/>
            <a:ext cx="47091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to order by the KECA International wood workshop</a:t>
            </a:r>
            <a:endParaRPr lang="en-US" sz="12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stain program — stain-matched across collections</a:t>
            </a:r>
            <a:endParaRPr lang="en-US" sz="12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Walnut and natural finishes; wicker and caned-back details</a:t>
            </a:r>
            <a:endParaRPr lang="en-US" sz="12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dimensions on select tables and lounge collections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46520" y="1965960"/>
            <a:ext cx="5440680" cy="3794760"/>
          </a:xfrm>
          <a:prstGeom prst="roundRect">
            <a:avLst>
              <a:gd name="adj" fmla="val 2410"/>
            </a:avLst>
          </a:prstGeom>
          <a:solidFill>
            <a:srgbClr val="EDE4D3"/>
          </a:solidFill>
          <a:ln/>
        </p:spPr>
      </p:sp>
      <p:sp>
        <p:nvSpPr>
          <p:cNvPr id="8" name="Text 6"/>
          <p:cNvSpPr/>
          <p:nvPr/>
        </p:nvSpPr>
        <p:spPr>
          <a:xfrm>
            <a:off x="6812280" y="2286000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Upholstery &amp; Fabrics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812280" y="2926080"/>
            <a:ext cx="47091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Upholstered seat, seat + back, or wood-seat configurations</a:t>
            </a:r>
            <a:endParaRPr lang="en-US" sz="12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Fabric program with COM and antimicrobial options on select collections</a:t>
            </a:r>
            <a:endParaRPr lang="en-US" sz="12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Tilia color programs with up to 28 fabric and faux-leather options</a:t>
            </a:r>
            <a:endParaRPr lang="en-US" sz="12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Diamond-tufted and channel-stitched detailing on select designs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40080" y="5989320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line: made to order from the KECA International wood workshop.  Tilia indoor seating: typically an approx. 8-week lead, with select models stocked in Florida.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91156" y="777240"/>
            <a:ext cx="228600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baoar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8316" y="1097280"/>
            <a:ext cx="2011680" cy="150876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51476" y="777240"/>
            <a:ext cx="228600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</p:spPr>
      </p:sp>
      <p:pic>
        <p:nvPicPr>
          <p:cNvPr id="5" name="Image 1" descr="C:\Users\kecal\AppData\Local\Temp\claude\C--Users-kecal-OneDrive-Documents-Keca-Usa-awesome-claude-skills-master-awesome-claude-skills-master\f7813aa6-3497-48b7-af91-0a637d54d624\scratchpad\keca-docs\img\cg-gina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636" y="1097280"/>
            <a:ext cx="2011680" cy="150876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511796" y="777240"/>
            <a:ext cx="228600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</p:spPr>
      </p:sp>
      <p:pic>
        <p:nvPicPr>
          <p:cNvPr id="7" name="Image 2" descr="C:\Users\kecal\AppData\Local\Temp\claude\C--Users-kecal-OneDrive-Documents-Keca-Usa-awesome-claude-skills-master-awesome-claude-skills-master\f7813aa6-3497-48b7-af91-0a637d54d624\scratchpad\keca-docs\img\tc-gigi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956" y="1097280"/>
            <a:ext cx="2011680" cy="150876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074920" y="32918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A QUOTE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1371600" y="3703320"/>
            <a:ext cx="94457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spec your project</a:t>
            </a:r>
            <a:endParaRPr lang="en-US" sz="3600" dirty="0"/>
          </a:p>
        </p:txBody>
      </p:sp>
      <p:sp>
        <p:nvSpPr>
          <p:cNvPr id="10" name="Text 5"/>
          <p:cNvSpPr/>
          <p:nvPr/>
        </p:nvSpPr>
        <p:spPr>
          <a:xfrm>
            <a:off x="1371600" y="4617720"/>
            <a:ext cx="9445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Commercial Contract Furniture</a:t>
            </a:r>
            <a:endParaRPr lang="en-US" sz="1500" dirty="0"/>
          </a:p>
        </p:txBody>
      </p:sp>
      <p:sp>
        <p:nvSpPr>
          <p:cNvPr id="11" name="Text 6"/>
          <p:cNvSpPr/>
          <p:nvPr/>
        </p:nvSpPr>
        <p:spPr>
          <a:xfrm>
            <a:off x="1371600" y="5029200"/>
            <a:ext cx="9445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   ·   305-833-0896   ·   Fort Lauderdale, Florida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1371600" y="5440680"/>
            <a:ext cx="9445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 quotes within one business day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9436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KECA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partner for the whole interior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3474720" cy="4023360"/>
          </a:xfrm>
          <a:prstGeom prst="roundRect">
            <a:avLst>
              <a:gd name="adj" fmla="val 2632"/>
            </a:avLst>
          </a:prstGeom>
          <a:solidFill>
            <a:srgbClr val="EDE4D3"/>
          </a:solidFill>
          <a:ln/>
        </p:spPr>
      </p:sp>
      <p:sp>
        <p:nvSpPr>
          <p:cNvPr id="5" name="Shape 3"/>
          <p:cNvSpPr/>
          <p:nvPr/>
        </p:nvSpPr>
        <p:spPr>
          <a:xfrm>
            <a:off x="932688" y="2359152"/>
            <a:ext cx="475488" cy="475488"/>
          </a:xfrm>
          <a:prstGeom prst="ellipse">
            <a:avLst/>
          </a:prstGeom>
          <a:solidFill>
            <a:srgbClr val="B4552D"/>
          </a:solidFill>
          <a:ln/>
        </p:spPr>
      </p:sp>
      <p:sp>
        <p:nvSpPr>
          <p:cNvPr id="6" name="Text 4"/>
          <p:cNvSpPr/>
          <p:nvPr/>
        </p:nvSpPr>
        <p:spPr>
          <a:xfrm>
            <a:off x="932688" y="235915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32688" y="3063240"/>
            <a:ext cx="28895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Solid-Wood Workshop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32688" y="3840480"/>
            <a:ext cx="2889504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full indoor line — dining chairs, barstools, lounge seating and tables — built to order in solid wood by the KECA International wood workshop and stain-matched to your project.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434840" y="2011680"/>
            <a:ext cx="3474720" cy="4023360"/>
          </a:xfrm>
          <a:prstGeom prst="roundRect">
            <a:avLst>
              <a:gd name="adj" fmla="val 2632"/>
            </a:avLst>
          </a:prstGeom>
          <a:solidFill>
            <a:srgbClr val="EDE4D3"/>
          </a:solidFill>
          <a:ln/>
        </p:spPr>
      </p:sp>
      <p:sp>
        <p:nvSpPr>
          <p:cNvPr id="10" name="Shape 8"/>
          <p:cNvSpPr/>
          <p:nvPr/>
        </p:nvSpPr>
        <p:spPr>
          <a:xfrm>
            <a:off x="4727448" y="2359152"/>
            <a:ext cx="475488" cy="475488"/>
          </a:xfrm>
          <a:prstGeom prst="ellipse">
            <a:avLst/>
          </a:prstGeom>
          <a:solidFill>
            <a:srgbClr val="B4552D"/>
          </a:solidFill>
          <a:ln/>
        </p:spPr>
      </p:sp>
      <p:sp>
        <p:nvSpPr>
          <p:cNvPr id="11" name="Text 9"/>
          <p:cNvSpPr/>
          <p:nvPr/>
        </p:nvSpPr>
        <p:spPr>
          <a:xfrm>
            <a:off x="4727448" y="235915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727448" y="3063240"/>
            <a:ext cx="28895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Upholstered Contract Seating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27448" y="3840480"/>
            <a:ext cx="2889504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Contract-grade upholstered and office seating from our Tilia indoor program: armchairs, side chairs, bar chairs and waiting-area seating with wide fabric color programs.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229600" y="2011680"/>
            <a:ext cx="3474720" cy="4023360"/>
          </a:xfrm>
          <a:prstGeom prst="roundRect">
            <a:avLst>
              <a:gd name="adj" fmla="val 2632"/>
            </a:avLst>
          </a:prstGeom>
          <a:solidFill>
            <a:srgbClr val="EDE4D3"/>
          </a:solidFill>
          <a:ln/>
        </p:spPr>
      </p:sp>
      <p:sp>
        <p:nvSpPr>
          <p:cNvPr id="15" name="Shape 13"/>
          <p:cNvSpPr/>
          <p:nvPr/>
        </p:nvSpPr>
        <p:spPr>
          <a:xfrm>
            <a:off x="8522208" y="2359152"/>
            <a:ext cx="475488" cy="475488"/>
          </a:xfrm>
          <a:prstGeom prst="ellipse">
            <a:avLst/>
          </a:prstGeom>
          <a:solidFill>
            <a:srgbClr val="B4552D"/>
          </a:solidFill>
          <a:ln/>
        </p:spPr>
      </p:sp>
      <p:sp>
        <p:nvSpPr>
          <p:cNvPr id="16" name="Text 14"/>
          <p:cNvSpPr/>
          <p:nvPr/>
        </p:nvSpPr>
        <p:spPr>
          <a:xfrm>
            <a:off x="8522208" y="235915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522208" y="3063240"/>
            <a:ext cx="28895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Program Built for Designers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522208" y="3840480"/>
            <a:ext cx="2889504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stains and fabrics, COM options on select collections, custom sizes on select tables and lounge pieces — and volume quotes within one business day.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9436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RANGE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indoor range at a glance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70916" y="1920240"/>
            <a:ext cx="2103120" cy="3977640"/>
          </a:xfrm>
          <a:prstGeom prst="roundRect">
            <a:avLst>
              <a:gd name="adj" fmla="val 4348"/>
            </a:avLst>
          </a:prstGeom>
          <a:solidFill>
            <a:srgbClr val="EDE4D3"/>
          </a:solidFill>
          <a:ln/>
        </p:spPr>
      </p:sp>
      <p:sp>
        <p:nvSpPr>
          <p:cNvPr id="5" name="Shape 3"/>
          <p:cNvSpPr/>
          <p:nvPr/>
        </p:nvSpPr>
        <p:spPr>
          <a:xfrm>
            <a:off x="608076" y="2057400"/>
            <a:ext cx="1828800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</p:spPr>
      </p:sp>
      <p:pic>
        <p:nvPicPr>
          <p:cNvPr id="6" name="Image 0" descr="C:\Users\kecal\AppData\Local\Temp\claude\C--Users-kecal-OneDrive-Documents-Keca-Usa-awesome-claude-skills-master-awesome-claude-skills-master\f7813aa6-3497-48b7-af91-0a637d54d624\scratchpad\keca-docs\img\t-chai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804" y="2345436"/>
            <a:ext cx="1609344" cy="12070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70916" y="397764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</a:t>
            </a:r>
            <a:endParaRPr lang="en-US" sz="3400" dirty="0"/>
          </a:p>
        </p:txBody>
      </p:sp>
      <p:sp>
        <p:nvSpPr>
          <p:cNvPr id="8" name="Text 5"/>
          <p:cNvSpPr/>
          <p:nvPr/>
        </p:nvSpPr>
        <p:spPr>
          <a:xfrm>
            <a:off x="562356" y="466344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CHAIRS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62356" y="5285232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wood · made to order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2756916" y="1920240"/>
            <a:ext cx="2103120" cy="3977640"/>
          </a:xfrm>
          <a:prstGeom prst="roundRect">
            <a:avLst>
              <a:gd name="adj" fmla="val 4348"/>
            </a:avLst>
          </a:prstGeom>
          <a:solidFill>
            <a:srgbClr val="EDE4D3"/>
          </a:solidFill>
          <a:ln/>
        </p:spPr>
      </p:sp>
      <p:sp>
        <p:nvSpPr>
          <p:cNvPr id="11" name="Shape 8"/>
          <p:cNvSpPr/>
          <p:nvPr/>
        </p:nvSpPr>
        <p:spPr>
          <a:xfrm>
            <a:off x="2894076" y="2057400"/>
            <a:ext cx="1828800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</p:spPr>
      </p:sp>
      <p:pic>
        <p:nvPicPr>
          <p:cNvPr id="12" name="Image 1" descr="C:\Users\kecal\AppData\Local\Temp\claude\C--Users-kecal-OneDrive-Documents-Keca-Usa-awesome-claude-skills-master-awesome-claude-skills-master\f7813aa6-3497-48b7-af91-0a637d54d624\scratchpad\keca-docs\img\t-bar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3804" y="2345436"/>
            <a:ext cx="1609344" cy="12070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756916" y="397764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</a:t>
            </a:r>
            <a:endParaRPr lang="en-US" sz="3400" dirty="0"/>
          </a:p>
        </p:txBody>
      </p:sp>
      <p:sp>
        <p:nvSpPr>
          <p:cNvPr id="14" name="Text 10"/>
          <p:cNvSpPr/>
          <p:nvPr/>
        </p:nvSpPr>
        <p:spPr>
          <a:xfrm>
            <a:off x="2848356" y="466344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BARSTOOLS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2848356" y="5285232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wood · made to order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5042916" y="1920240"/>
            <a:ext cx="2103120" cy="3977640"/>
          </a:xfrm>
          <a:prstGeom prst="roundRect">
            <a:avLst>
              <a:gd name="adj" fmla="val 4348"/>
            </a:avLst>
          </a:prstGeom>
          <a:solidFill>
            <a:srgbClr val="EDE4D3"/>
          </a:solidFill>
          <a:ln/>
        </p:spPr>
      </p:sp>
      <p:sp>
        <p:nvSpPr>
          <p:cNvPr id="17" name="Shape 13"/>
          <p:cNvSpPr/>
          <p:nvPr/>
        </p:nvSpPr>
        <p:spPr>
          <a:xfrm>
            <a:off x="5180076" y="2057400"/>
            <a:ext cx="1828800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</p:spPr>
      </p:sp>
      <p:pic>
        <p:nvPicPr>
          <p:cNvPr id="18" name="Image 2" descr="C:\Users\kecal\AppData\Local\Temp\claude\C--Users-kecal-OneDrive-Documents-Keca-Usa-awesome-claude-skills-master-awesome-claude-skills-master\f7813aa6-3497-48b7-af91-0a637d54d624\scratchpad\keca-docs\img\t-lounge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804" y="2345436"/>
            <a:ext cx="1609344" cy="120700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042916" y="397764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</a:t>
            </a:r>
            <a:endParaRPr lang="en-US" sz="3400" dirty="0"/>
          </a:p>
        </p:txBody>
      </p:sp>
      <p:sp>
        <p:nvSpPr>
          <p:cNvPr id="20" name="Text 15"/>
          <p:cNvSpPr/>
          <p:nvPr/>
        </p:nvSpPr>
        <p:spPr>
          <a:xfrm>
            <a:off x="5134356" y="466344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LOUNGE SEATING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5134356" y="5285232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wood · made to order</a:t>
            </a:r>
            <a:endParaRPr lang="en-US" sz="950" dirty="0"/>
          </a:p>
        </p:txBody>
      </p:sp>
      <p:sp>
        <p:nvSpPr>
          <p:cNvPr id="22" name="Shape 17"/>
          <p:cNvSpPr/>
          <p:nvPr/>
        </p:nvSpPr>
        <p:spPr>
          <a:xfrm>
            <a:off x="7328916" y="1920240"/>
            <a:ext cx="2103120" cy="3977640"/>
          </a:xfrm>
          <a:prstGeom prst="roundRect">
            <a:avLst>
              <a:gd name="adj" fmla="val 4348"/>
            </a:avLst>
          </a:prstGeom>
          <a:solidFill>
            <a:srgbClr val="EDE4D3"/>
          </a:solidFill>
          <a:ln/>
        </p:spPr>
      </p:sp>
      <p:sp>
        <p:nvSpPr>
          <p:cNvPr id="23" name="Shape 18"/>
          <p:cNvSpPr/>
          <p:nvPr/>
        </p:nvSpPr>
        <p:spPr>
          <a:xfrm>
            <a:off x="7466076" y="2057400"/>
            <a:ext cx="1828800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</p:spPr>
      </p:sp>
      <p:pic>
        <p:nvPicPr>
          <p:cNvPr id="24" name="Image 3" descr="C:\Users\kecal\AppData\Local\Temp\claude\C--Users-kecal-OneDrive-Documents-Keca-Usa-awesome-claude-skills-master-awesome-claude-skills-master\f7813aa6-3497-48b7-af91-0a637d54d624\scratchpad\keca-docs\img\t-table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5804" y="2299838"/>
            <a:ext cx="1609344" cy="129820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328916" y="397764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</a:t>
            </a:r>
            <a:endParaRPr lang="en-US" sz="3400" dirty="0"/>
          </a:p>
        </p:txBody>
      </p:sp>
      <p:sp>
        <p:nvSpPr>
          <p:cNvPr id="26" name="Text 20"/>
          <p:cNvSpPr/>
          <p:nvPr/>
        </p:nvSpPr>
        <p:spPr>
          <a:xfrm>
            <a:off x="7420356" y="466344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TABLES</a:t>
            </a:r>
            <a:endParaRPr lang="en-US" sz="1050" dirty="0"/>
          </a:p>
        </p:txBody>
      </p:sp>
      <p:sp>
        <p:nvSpPr>
          <p:cNvPr id="27" name="Text 21"/>
          <p:cNvSpPr/>
          <p:nvPr/>
        </p:nvSpPr>
        <p:spPr>
          <a:xfrm>
            <a:off x="7420356" y="5285232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sizes · made to order</a:t>
            </a:r>
            <a:endParaRPr lang="en-US" sz="950" dirty="0"/>
          </a:p>
        </p:txBody>
      </p:sp>
      <p:sp>
        <p:nvSpPr>
          <p:cNvPr id="28" name="Shape 22"/>
          <p:cNvSpPr/>
          <p:nvPr/>
        </p:nvSpPr>
        <p:spPr>
          <a:xfrm>
            <a:off x="9614916" y="1920240"/>
            <a:ext cx="2103120" cy="3977640"/>
          </a:xfrm>
          <a:prstGeom prst="roundRect">
            <a:avLst>
              <a:gd name="adj" fmla="val 4348"/>
            </a:avLst>
          </a:prstGeom>
          <a:solidFill>
            <a:srgbClr val="EDE4D3"/>
          </a:solidFill>
          <a:ln/>
        </p:spPr>
      </p:sp>
      <p:sp>
        <p:nvSpPr>
          <p:cNvPr id="29" name="Shape 23"/>
          <p:cNvSpPr/>
          <p:nvPr/>
        </p:nvSpPr>
        <p:spPr>
          <a:xfrm>
            <a:off x="9752076" y="2057400"/>
            <a:ext cx="1828800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</p:spPr>
      </p:sp>
      <p:pic>
        <p:nvPicPr>
          <p:cNvPr id="30" name="Image 4" descr="C:\Users\kecal\AppData\Local\Temp\claude\C--Users-kecal-OneDrive-Documents-Keca-Usa-awesome-claude-skills-master-awesome-claude-skills-master\f7813aa6-3497-48b7-af91-0a637d54d624\scratchpad\keca-docs\img\t-uph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4664" y="2167128"/>
            <a:ext cx="1563624" cy="1563624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9614916" y="397764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69</a:t>
            </a:r>
            <a:endParaRPr lang="en-US" sz="3400" dirty="0"/>
          </a:p>
        </p:txBody>
      </p:sp>
      <p:sp>
        <p:nvSpPr>
          <p:cNvPr id="32" name="Text 25"/>
          <p:cNvSpPr/>
          <p:nvPr/>
        </p:nvSpPr>
        <p:spPr>
          <a:xfrm>
            <a:off x="9706356" y="466344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UPHOLSTERED &amp; OFFICE</a:t>
            </a:r>
            <a:endParaRPr lang="en-US" sz="1050" dirty="0"/>
          </a:p>
        </p:txBody>
      </p:sp>
      <p:sp>
        <p:nvSpPr>
          <p:cNvPr id="33" name="Text 26"/>
          <p:cNvSpPr/>
          <p:nvPr/>
        </p:nvSpPr>
        <p:spPr>
          <a:xfrm>
            <a:off x="9706356" y="5285232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Tilia indoor · ≈8-week lead</a:t>
            </a:r>
            <a:endParaRPr lang="en-US" sz="950" dirty="0"/>
          </a:p>
        </p:txBody>
      </p:sp>
      <p:sp>
        <p:nvSpPr>
          <p:cNvPr id="34" name="Text 27"/>
          <p:cNvSpPr/>
          <p:nvPr/>
        </p:nvSpPr>
        <p:spPr>
          <a:xfrm>
            <a:off x="640080" y="6053328"/>
            <a:ext cx="10908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139 solid-wood designs made to order by the KECA International wood workshop  ·  Tilia seating on an approx. 8-week lead, select models stocked in Florida</a:t>
            </a:r>
            <a:endParaRPr lang="en-US" sz="1050" dirty="0"/>
          </a:p>
        </p:txBody>
      </p:sp>
      <p:sp>
        <p:nvSpPr>
          <p:cNvPr id="35" name="Text 28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36" name="Text 29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bw-dinaarm-usw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065973"/>
            <a:ext cx="4846320" cy="27260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55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CHAIRS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355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Wicker-Back Dining Armchair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355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BW-DINAARM-USW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355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wood frame with a sculptural curved backrest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Woven wicker back panel with upholstered seat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Customizable stain finish and seat fabric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355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25.26" W  ·  20.75" D  ·  30.25" H  ·  seat 19"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63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baoar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611630"/>
            <a:ext cx="4846320" cy="36347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CHAIRS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40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Bao Dining Armchair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40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BW-BAOARM-USB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0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Rounded backrest, upholstered seat and back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wood frame in a dark walnut finish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Compact footprint for dining rooms and restaurants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40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24.75" W  ·  22.05" D  ·  31.5" H  ·  seat 19.75"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bw-sandyarm-ar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611630"/>
            <a:ext cx="4846320" cy="36347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55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CHAIRS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355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Sandy Mid-Century Armchair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355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BW-SANDYARM-ARM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355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Walnut-finish frame, open paddle arms, tapered legs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Designed for hospitality and senior living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back heights: Standard and High-Back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stains and fabrics, incl. COM and antimicrobial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355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24.75" W  ·  27.25" D  ·  34.75" H  ·  seat 19.25"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63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bw-elle-usb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611630"/>
            <a:ext cx="4846320" cy="36347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CHAIRS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40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Elle Upholstered Dining Chair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40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BW-ELLE-USB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0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Fully upholstered rounded back and seat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Cocooning silhouette on a solid wood frame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Customizable stain finish and fabric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40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18.5" W  ·  22" D  ·  30.25" H  ·  seat 19.25"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cg-ruth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62280"/>
            <a:ext cx="4846320" cy="393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55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BARSTOOLS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355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Diamond-Tufted Barstool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355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CG-RUTHS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355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Diamond-upholstered seat and back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Brass nailhead detailing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wood frame, built to order in custom finishes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355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23" D  ·  47" H  ·  seat 30"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63640" y="640080"/>
            <a:ext cx="5394960" cy="557784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\bw-tennisbar-usw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611630"/>
            <a:ext cx="4846320" cy="36347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 </a:t>
            </a:r>
            <a:pPr algn="l" indent="0" marL="0">
              <a:buNone/>
            </a:pPr>
            <a:r>
              <a:rPr lang="en-US" sz="1100" b="1" spc="3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BARSTOOLS — MADE TO ORDER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40080" y="1280160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Tennis Caned-Back Barstool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40080" y="233172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BW-TENNISBAR-USW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0080" y="2788920"/>
            <a:ext cx="5257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 caned wicker backrest for an airy profile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wood frame with upholstered seat</a:t>
            </a:r>
            <a:endParaRPr lang="en-US" sz="13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CFC5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stain finish and seat fabric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40080" y="5440680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900" b="1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 &amp; OPTIONS</a:t>
            </a:r>
            <a:endParaRPr lang="en-US" sz="900" dirty="0"/>
          </a:p>
          <a:p>
            <a:pPr indent="0" marL="0">
              <a:buNone/>
            </a:pPr>
            <a:r>
              <a:rPr lang="en-US" sz="1250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24" D  ·  seat 31"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0080" y="6455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 ·  kecausa.com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KECA U.S.A. — Indoor &amp; Wood Collection</dc:title>
  <dc:subject>PptxGenJS Presentation</dc:subject>
  <dc:creator>KECA U.S.A.</dc:creator>
  <cp:lastModifiedBy>KECA U.S.A.</cp:lastModifiedBy>
  <cp:revision>1</cp:revision>
  <dcterms:created xsi:type="dcterms:W3CDTF">2026-07-17T15:12:13Z</dcterms:created>
  <dcterms:modified xsi:type="dcterms:W3CDTF">2026-07-17T15:12:13Z</dcterms:modified>
</cp:coreProperties>
</file>